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9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9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7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97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4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6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65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9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9B84E-6349-4FC3-A850-DD122E5FDAAA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7AB2C-E22B-422B-B8CB-741F1EC20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1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04800"/>
            <a:ext cx="8610600" cy="1219200"/>
          </a:xfrm>
        </p:spPr>
        <p:txBody>
          <a:bodyPr>
            <a:normAutofit fontScale="90000"/>
          </a:bodyPr>
          <a:lstStyle/>
          <a:p>
            <a:r>
              <a:rPr lang="en-US" sz="8000" b="1" i="1" dirty="0" smtClean="0"/>
              <a:t>Dogs</a:t>
            </a:r>
            <a:endParaRPr lang="en-US" sz="80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781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902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22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Fresh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than 300 </a:t>
            </a:r>
          </a:p>
          <a:p>
            <a:r>
              <a:rPr lang="en-US" dirty="0" smtClean="0"/>
              <a:t>Around 120 extinct</a:t>
            </a:r>
          </a:p>
          <a:p>
            <a:r>
              <a:rPr lang="en-US" dirty="0" smtClean="0"/>
              <a:t>Only animal that can read emotions on your face like humans.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46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Did you know???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37338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76400"/>
            <a:ext cx="357187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90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wet nose?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Because it helps them to cool </a:t>
            </a:r>
            <a:r>
              <a:rPr lang="en-US" b="1" dirty="0" smtClean="0"/>
              <a:t>down.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11" y="2743200"/>
            <a:ext cx="45053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137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Dogs Breeds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067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8724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b</a:t>
            </a:r>
            <a:r>
              <a:rPr lang="en-US" dirty="0" smtClean="0"/>
              <a:t>est friend of the man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679" y="1600201"/>
            <a:ext cx="3319121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971800"/>
            <a:ext cx="3733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6762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Hearing &amp; Tasting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Have about 1700 taste buds</a:t>
            </a:r>
          </a:p>
          <a:p>
            <a:r>
              <a:rPr lang="en-US" dirty="0" smtClean="0"/>
              <a:t>Hear best at 8000Hz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0"/>
            <a:ext cx="36195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048000"/>
            <a:ext cx="4572000" cy="315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708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/>
          <a:lstStyle/>
          <a:p>
            <a:r>
              <a:rPr lang="en-US" dirty="0" smtClean="0"/>
              <a:t>They are……..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24062"/>
            <a:ext cx="4724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Image result for dogs pret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819400"/>
            <a:ext cx="389312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48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Chase the 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Curiosity</a:t>
            </a:r>
          </a:p>
          <a:p>
            <a:r>
              <a:rPr lang="en-US" dirty="0" smtClean="0"/>
              <a:t>Exercise</a:t>
            </a:r>
          </a:p>
          <a:p>
            <a:r>
              <a:rPr lang="en-US" dirty="0" smtClean="0"/>
              <a:t>Predatory instinct</a:t>
            </a:r>
          </a:p>
          <a:p>
            <a:r>
              <a:rPr lang="en-US" dirty="0" smtClean="0"/>
              <a:t>They might have fleas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62200"/>
            <a:ext cx="43434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448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72</Words>
  <Application>Microsoft Office PowerPoint</Application>
  <PresentationFormat>On-screen Show (4:3)</PresentationFormat>
  <Paragraphs>19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Dogs</vt:lpstr>
      <vt:lpstr>Fresh Facts</vt:lpstr>
      <vt:lpstr>Did you know???</vt:lpstr>
      <vt:lpstr>Why the wet nose?</vt:lpstr>
      <vt:lpstr>Dogs Breeds</vt:lpstr>
      <vt:lpstr>The best friend of the man</vt:lpstr>
      <vt:lpstr>Hearing &amp; Tasting</vt:lpstr>
      <vt:lpstr>They are……..</vt:lpstr>
      <vt:lpstr>Chase the tail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PMJ</dc:creator>
  <cp:lastModifiedBy>PMJ</cp:lastModifiedBy>
  <cp:revision>10</cp:revision>
  <dcterms:created xsi:type="dcterms:W3CDTF">2020-02-19T15:33:56Z</dcterms:created>
  <dcterms:modified xsi:type="dcterms:W3CDTF">2020-02-19T17:52:36Z</dcterms:modified>
</cp:coreProperties>
</file>